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27167-267F-5F44-B7DA-C6DC22916701}" type="datetimeFigureOut">
              <a:rPr lang="fr-FR" smtClean="0"/>
              <a:t>11/09/2019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65D27-7A11-794F-8C38-AA5ADDE90D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90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815370-9177-BF4E-9A4B-39A097FE5AA0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5A80C-0FAB-084C-99AC-F640E1262B9C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346F-5350-BB43-99E7-2E7614F8D2F6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719E-F8FC-AD4B-8663-9165BFEFD178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CA62B-A4AE-F04A-83E7-ED393EB114C5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017D-BD98-AB48-9A42-C13C2242D542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7EAA-BA38-FE48-BD17-FDAB2A47864E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9EC20-3610-A74C-9349-007996D56B16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E02-12C5-B647-AFAA-2601A54E5483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F142-F72D-AF49-9B51-6CDD9CA11F95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2461-EFC3-4E4E-9365-7F6D851200AC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25191-36C4-AE42-A4B2-1B6000DD323E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9A14-BAED-BD44-9AD1-66A0016AE9CF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13F0-7AA1-7C4E-AC27-FA8BA48CC32B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9BE7-FC3B-5341-BFCD-D70EA06B8575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3E31-8083-CE47-94A8-55313B1CA406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3390-7079-7947-A35C-CA005086F70E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76902-612C-264F-ADF6-37F0555D4092}" type="datetime1">
              <a:rPr lang="fr-FR" smtClean="0"/>
              <a:t>11/09/2019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8A9B7-7628-054F-90E8-4FFC8205C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BenutzerN</a:t>
            </a:r>
            <a:r>
              <a:rPr lang="fr-FR" dirty="0"/>
              <a:t> mini-software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389ACA-222B-6C41-859B-36B48FE6C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Nag</a:t>
            </a:r>
            <a:r>
              <a:rPr lang="fr-FR" dirty="0"/>
              <a:t> </a:t>
            </a:r>
            <a:r>
              <a:rPr lang="fr-FR" dirty="0" err="1"/>
              <a:t>informatik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5D6F90-67FB-EC4A-ACE2-2F74457B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17619D-5ADE-274E-8C0C-D902C05E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10" y="3602038"/>
            <a:ext cx="3810000" cy="254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3E48AF-DD58-2C4C-A25C-9BDC4FF5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635" y="1471611"/>
            <a:ext cx="3419475" cy="1001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001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25E85-D82F-7646-8FE5-D6AA0BE6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A75289-92A8-254F-BB01-D383F882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Einführung</a:t>
            </a:r>
            <a:endParaRPr lang="fr-FR" dirty="0"/>
          </a:p>
          <a:p>
            <a:r>
              <a:rPr lang="fr-FR" dirty="0" err="1"/>
              <a:t>Eingesetzten</a:t>
            </a:r>
            <a:r>
              <a:rPr lang="fr-FR" dirty="0"/>
              <a:t> </a:t>
            </a:r>
            <a:r>
              <a:rPr lang="fr-FR" dirty="0" err="1"/>
              <a:t>Technologien</a:t>
            </a:r>
            <a:endParaRPr lang="fr-FR" dirty="0"/>
          </a:p>
          <a:p>
            <a:r>
              <a:rPr lang="fr-FR" dirty="0" err="1"/>
              <a:t>Technische</a:t>
            </a:r>
            <a:r>
              <a:rPr lang="fr-FR" dirty="0"/>
              <a:t> </a:t>
            </a:r>
            <a:r>
              <a:rPr lang="fr-FR" dirty="0" err="1"/>
              <a:t>Architektur</a:t>
            </a:r>
            <a:endParaRPr lang="fr-FR" dirty="0"/>
          </a:p>
          <a:p>
            <a:r>
              <a:rPr lang="fr-FR" dirty="0" err="1"/>
              <a:t>Demo</a:t>
            </a:r>
            <a:endParaRPr lang="fr-FR" dirty="0"/>
          </a:p>
          <a:p>
            <a:r>
              <a:rPr lang="fr-FR" dirty="0" err="1"/>
              <a:t>Fragen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9D049B-548F-8149-A6D1-7F79345B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465228" y="1978102"/>
            <a:ext cx="2901795" cy="290179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93DE7C-A28A-D643-A6C0-13D72A1E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D88538-A4AA-8142-AB15-CCEEBD9D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9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208EA-B30F-A640-9E70-25D63ABF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Einführung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653F53-8707-BE4D-B231-1863FE0DE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999128"/>
          </a:xfrm>
        </p:spPr>
        <p:txBody>
          <a:bodyPr/>
          <a:lstStyle/>
          <a:p>
            <a:r>
              <a:rPr lang="fr-FR" b="1" dirty="0" err="1"/>
              <a:t>Ziel</a:t>
            </a:r>
            <a:r>
              <a:rPr lang="fr-FR" dirty="0"/>
              <a:t> : Liste mit </a:t>
            </a:r>
            <a:r>
              <a:rPr lang="fr-FR" dirty="0" err="1"/>
              <a:t>Benutzern</a:t>
            </a:r>
            <a:r>
              <a:rPr lang="fr-FR" dirty="0"/>
              <a:t> </a:t>
            </a:r>
            <a:r>
              <a:rPr lang="fr-FR" dirty="0" err="1"/>
              <a:t>verwalten</a:t>
            </a:r>
            <a:r>
              <a:rPr lang="fr-FR" dirty="0"/>
              <a:t> (</a:t>
            </a:r>
            <a:r>
              <a:rPr lang="fr-FR" dirty="0" err="1"/>
              <a:t>Webapplikation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A8432AC-AEC6-2B47-98FA-D6D7A05FF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41501"/>
              </p:ext>
            </p:extLst>
          </p:nvPr>
        </p:nvGraphicFramePr>
        <p:xfrm>
          <a:off x="783063" y="3116765"/>
          <a:ext cx="9409152" cy="2614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162">
                  <a:extLst>
                    <a:ext uri="{9D8B030D-6E8A-4147-A177-3AD203B41FA5}">
                      <a16:colId xmlns:a16="http://schemas.microsoft.com/office/drawing/2014/main" val="29782124"/>
                    </a:ext>
                  </a:extLst>
                </a:gridCol>
                <a:gridCol w="4524990">
                  <a:extLst>
                    <a:ext uri="{9D8B030D-6E8A-4147-A177-3AD203B41FA5}">
                      <a16:colId xmlns:a16="http://schemas.microsoft.com/office/drawing/2014/main" val="1280400008"/>
                    </a:ext>
                  </a:extLst>
                </a:gridCol>
              </a:tblGrid>
              <a:tr h="975732">
                <a:tc>
                  <a:txBody>
                    <a:bodyPr/>
                    <a:lstStyle/>
                    <a:p>
                      <a:pPr algn="ctr"/>
                      <a:r>
                        <a:rPr lang="fr-FR" sz="2600" dirty="0" err="1"/>
                        <a:t>Hauptfunktionen</a:t>
                      </a:r>
                      <a:endParaRPr lang="fr-FR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dirty="0" err="1"/>
                        <a:t>Zusätzliche</a:t>
                      </a:r>
                      <a:r>
                        <a:rPr lang="fr-FR" sz="2600" dirty="0"/>
                        <a:t> </a:t>
                      </a:r>
                      <a:r>
                        <a:rPr lang="fr-FR" sz="2600" dirty="0" err="1"/>
                        <a:t>Funktionen</a:t>
                      </a:r>
                      <a:endParaRPr lang="fr-FR" sz="2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268029"/>
                  </a:ext>
                </a:extLst>
              </a:tr>
              <a:tr h="546410">
                <a:tc>
                  <a:txBody>
                    <a:bodyPr/>
                    <a:lstStyle/>
                    <a:p>
                      <a:r>
                        <a:rPr lang="fr-FR" sz="2200" dirty="0" err="1"/>
                        <a:t>Benutzern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auflisten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 err="1"/>
                        <a:t>Benutzer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löschen</a:t>
                      </a:r>
                      <a:endParaRPr lang="fr-FR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150335"/>
                  </a:ext>
                </a:extLst>
              </a:tr>
              <a:tr h="546410">
                <a:tc>
                  <a:txBody>
                    <a:bodyPr/>
                    <a:lstStyle/>
                    <a:p>
                      <a:r>
                        <a:rPr lang="fr-FR" sz="2200" dirty="0" err="1"/>
                        <a:t>Neuer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Benutzer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registrieren</a:t>
                      </a:r>
                      <a:endParaRPr lang="fr-F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 err="1"/>
                        <a:t>Benutzer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deaktivieren</a:t>
                      </a:r>
                      <a:endParaRPr lang="fr-FR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40233"/>
                  </a:ext>
                </a:extLst>
              </a:tr>
              <a:tr h="546410">
                <a:tc>
                  <a:txBody>
                    <a:bodyPr/>
                    <a:lstStyle/>
                    <a:p>
                      <a:r>
                        <a:rPr lang="fr-FR" sz="2200" dirty="0" err="1"/>
                        <a:t>Benutzersemailadresse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eindeutig</a:t>
                      </a:r>
                      <a:r>
                        <a:rPr lang="fr-FR" sz="2200" dirty="0"/>
                        <a:t> sein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200" dirty="0" err="1"/>
                        <a:t>Benutzer</a:t>
                      </a:r>
                      <a:r>
                        <a:rPr lang="fr-FR" sz="2200" dirty="0"/>
                        <a:t> </a:t>
                      </a:r>
                      <a:r>
                        <a:rPr lang="fr-FR" sz="2200" dirty="0" err="1"/>
                        <a:t>bearbeiten</a:t>
                      </a:r>
                      <a:endParaRPr lang="fr-FR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179771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B5FF25-DBB0-2E48-A1CE-54D16C7A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8960ABC-2BAE-E047-973C-70C89A21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2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0F01D-46EB-FD49-9CB5-E3594B03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Eingesetzten</a:t>
            </a:r>
            <a:r>
              <a:rPr lang="fr-FR" dirty="0"/>
              <a:t> </a:t>
            </a:r>
            <a:r>
              <a:rPr lang="fr-FR" dirty="0" err="1"/>
              <a:t>Technologien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0A85BB-395D-6E44-9F1E-C1768930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04B68-3099-1746-8016-B6FBBB8BD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549" y="2389969"/>
            <a:ext cx="3111500" cy="162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00A86E-FA83-D742-B0E7-DADFB9E3B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2" t="4116" r="32279" b="3202"/>
          <a:stretch/>
        </p:blipFill>
        <p:spPr>
          <a:xfrm>
            <a:off x="1616754" y="4078031"/>
            <a:ext cx="1611141" cy="2366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299747-66FD-264A-AEC0-B72DE8823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806" y="3017535"/>
            <a:ext cx="1996068" cy="1996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2A1CA3-1DBC-704B-93BC-127F07EB5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25" y="4547837"/>
            <a:ext cx="1648363" cy="17005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50A8D7-64C8-B84B-B208-0564DC805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786" y="2406625"/>
            <a:ext cx="2133600" cy="18161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ED17A3A-E06D-B847-9388-AD17D9C75F6F}"/>
              </a:ext>
            </a:extLst>
          </p:cNvPr>
          <p:cNvSpPr txBox="1"/>
          <p:nvPr/>
        </p:nvSpPr>
        <p:spPr>
          <a:xfrm>
            <a:off x="1200563" y="1937175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BACKEND</a:t>
            </a:r>
            <a:endParaRPr lang="fr-FR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073754-5782-D245-A653-AFE28D5C5AD5}"/>
              </a:ext>
            </a:extLst>
          </p:cNvPr>
          <p:cNvSpPr txBox="1"/>
          <p:nvPr/>
        </p:nvSpPr>
        <p:spPr>
          <a:xfrm>
            <a:off x="4560206" y="1944960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FRONTEND</a:t>
            </a:r>
            <a:endParaRPr lang="fr-FR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FB442D6-2606-3C4D-A96E-F5EB12C145A5}"/>
              </a:ext>
            </a:extLst>
          </p:cNvPr>
          <p:cNvSpPr txBox="1"/>
          <p:nvPr/>
        </p:nvSpPr>
        <p:spPr>
          <a:xfrm>
            <a:off x="7919850" y="1942083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DATABASE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4688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D1F20F-8C02-4F4F-AB3F-CEBDA965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Technische</a:t>
            </a:r>
            <a:r>
              <a:rPr lang="fr-FR" dirty="0"/>
              <a:t> </a:t>
            </a:r>
            <a:r>
              <a:rPr lang="fr-FR" dirty="0" err="1"/>
              <a:t>Architektur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8EC776-90F6-034A-83D4-675840B4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B47FE-D96D-3C46-B54B-0FEB6501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0D29A0B-DC73-3346-8E47-D69EB693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7" b="21275"/>
          <a:stretch/>
        </p:blipFill>
        <p:spPr>
          <a:xfrm>
            <a:off x="1141412" y="3067843"/>
            <a:ext cx="2467558" cy="16013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98C6CA-0FC9-DA44-911D-312EF243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87" y="2976958"/>
            <a:ext cx="1783159" cy="178315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5F9110E6-8D06-4843-B209-C3F980294699}"/>
              </a:ext>
            </a:extLst>
          </p:cNvPr>
          <p:cNvGrpSpPr/>
          <p:nvPr/>
        </p:nvGrpSpPr>
        <p:grpSpPr>
          <a:xfrm>
            <a:off x="8272581" y="2427484"/>
            <a:ext cx="2583732" cy="2732982"/>
            <a:chOff x="9165985" y="2353368"/>
            <a:chExt cx="2583732" cy="2732982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9712B8C-C66D-5943-9787-4E96F933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23671" y="2708871"/>
              <a:ext cx="2026046" cy="2026046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304E548-2E0E-F74B-9620-FE3AA092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08694" y="4154530"/>
              <a:ext cx="677017" cy="69845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C98F0F-A21C-8441-86C6-B0C4726391DF}"/>
                </a:ext>
              </a:extLst>
            </p:cNvPr>
            <p:cNvSpPr/>
            <p:nvPr/>
          </p:nvSpPr>
          <p:spPr>
            <a:xfrm>
              <a:off x="9723671" y="2357438"/>
              <a:ext cx="2026046" cy="272891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399AA59-0212-8F43-94D9-195048E5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5985" y="2353368"/>
              <a:ext cx="1066800" cy="908050"/>
            </a:xfrm>
            <a:prstGeom prst="rect">
              <a:avLst/>
            </a:prstGeom>
          </p:spPr>
        </p:pic>
      </p:grp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12DCC4F-415F-2C4B-9E66-AB2825C82603}"/>
              </a:ext>
            </a:extLst>
          </p:cNvPr>
          <p:cNvCxnSpPr>
            <a:cxnSpLocks/>
          </p:cNvCxnSpPr>
          <p:nvPr/>
        </p:nvCxnSpPr>
        <p:spPr>
          <a:xfrm flipV="1">
            <a:off x="3765946" y="3868537"/>
            <a:ext cx="1448992" cy="24110"/>
          </a:xfrm>
          <a:prstGeom prst="straightConnector1">
            <a:avLst/>
          </a:prstGeom>
          <a:ln w="1143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9CA2158-2824-DC4F-929B-A5C7482CA931}"/>
              </a:ext>
            </a:extLst>
          </p:cNvPr>
          <p:cNvCxnSpPr>
            <a:cxnSpLocks/>
          </p:cNvCxnSpPr>
          <p:nvPr/>
        </p:nvCxnSpPr>
        <p:spPr>
          <a:xfrm flipV="1">
            <a:off x="7332702" y="3880592"/>
            <a:ext cx="1448992" cy="24110"/>
          </a:xfrm>
          <a:prstGeom prst="straightConnector1">
            <a:avLst/>
          </a:prstGeom>
          <a:ln w="114300">
            <a:solidFill>
              <a:schemeClr val="tx1">
                <a:alpha val="99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E4E156F8-45CA-2342-A0E7-C2FD6FDAA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412" y="4289409"/>
            <a:ext cx="851722" cy="85172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EFF5798-0AA6-9D4E-947B-5C96E1B0CE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22" t="4116" r="32279" b="3202"/>
          <a:stretch/>
        </p:blipFill>
        <p:spPr>
          <a:xfrm>
            <a:off x="6659245" y="4636601"/>
            <a:ext cx="673457" cy="989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FC7B5EA3-C4CA-3645-B1BF-4EEF53FA1148}"/>
              </a:ext>
            </a:extLst>
          </p:cNvPr>
          <p:cNvSpPr txBox="1"/>
          <p:nvPr/>
        </p:nvSpPr>
        <p:spPr>
          <a:xfrm>
            <a:off x="4166656" y="3335534"/>
            <a:ext cx="11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REST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69C7B49-E6BF-BD4F-A6E6-AC297396087B}"/>
              </a:ext>
            </a:extLst>
          </p:cNvPr>
          <p:cNvSpPr txBox="1"/>
          <p:nvPr/>
        </p:nvSpPr>
        <p:spPr>
          <a:xfrm>
            <a:off x="7279404" y="3358143"/>
            <a:ext cx="251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EXT. DOCKER PORT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668617C-6A89-114B-9BB8-E927785E6DEF}"/>
              </a:ext>
            </a:extLst>
          </p:cNvPr>
          <p:cNvSpPr txBox="1"/>
          <p:nvPr/>
        </p:nvSpPr>
        <p:spPr>
          <a:xfrm>
            <a:off x="7560565" y="4080357"/>
            <a:ext cx="17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PG DRIVER</a:t>
            </a:r>
          </a:p>
        </p:txBody>
      </p:sp>
      <p:sp>
        <p:nvSpPr>
          <p:cNvPr id="50" name="Espace réservé du pied de page 49">
            <a:extLst>
              <a:ext uri="{FF2B5EF4-FFF2-40B4-BE49-F238E27FC236}">
                <a16:creationId xmlns:a16="http://schemas.microsoft.com/office/drawing/2014/main" id="{7A3647E8-B2F2-9741-8FE8-14E38C17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E28A26E-DEF1-3945-AB4A-C60DCD066B48}"/>
              </a:ext>
            </a:extLst>
          </p:cNvPr>
          <p:cNvSpPr txBox="1"/>
          <p:nvPr/>
        </p:nvSpPr>
        <p:spPr>
          <a:xfrm>
            <a:off x="1219498" y="1926580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FRONTEND</a:t>
            </a:r>
            <a:endParaRPr lang="fr-FR" b="1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9F52DC5-F06F-5A4C-81B1-1A59E98C5CFD}"/>
              </a:ext>
            </a:extLst>
          </p:cNvPr>
          <p:cNvSpPr txBox="1"/>
          <p:nvPr/>
        </p:nvSpPr>
        <p:spPr>
          <a:xfrm>
            <a:off x="5157962" y="1926579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BACKEND</a:t>
            </a:r>
            <a:endParaRPr lang="fr-FR" b="1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BC34A35-9BA5-454D-BA05-BC24D1DF786B}"/>
              </a:ext>
            </a:extLst>
          </p:cNvPr>
          <p:cNvSpPr txBox="1"/>
          <p:nvPr/>
        </p:nvSpPr>
        <p:spPr>
          <a:xfrm>
            <a:off x="8537908" y="1926579"/>
            <a:ext cx="238947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DATABASE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9130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E0C8B-8B40-AC49-9646-212796DC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BENUTZER TABELLE MODELL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C037D8D7-A1FF-AE4F-9FEE-67B2ED13A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886583"/>
              </p:ext>
            </p:extLst>
          </p:nvPr>
        </p:nvGraphicFramePr>
        <p:xfrm>
          <a:off x="2049023" y="2108201"/>
          <a:ext cx="8090777" cy="3332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1113">
                  <a:extLst>
                    <a:ext uri="{9D8B030D-6E8A-4147-A177-3AD203B41FA5}">
                      <a16:colId xmlns:a16="http://schemas.microsoft.com/office/drawing/2014/main" val="3342315787"/>
                    </a:ext>
                  </a:extLst>
                </a:gridCol>
                <a:gridCol w="3249664">
                  <a:extLst>
                    <a:ext uri="{9D8B030D-6E8A-4147-A177-3AD203B41FA5}">
                      <a16:colId xmlns:a16="http://schemas.microsoft.com/office/drawing/2014/main" val="3302324618"/>
                    </a:ext>
                  </a:extLst>
                </a:gridCol>
              </a:tblGrid>
              <a:tr h="719636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USER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CONSTRAINTS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550872"/>
                  </a:ext>
                </a:extLst>
              </a:tr>
              <a:tr h="515034">
                <a:tc>
                  <a:txBody>
                    <a:bodyPr/>
                    <a:lstStyle/>
                    <a:p>
                      <a:r>
                        <a:rPr lang="fr-FR" sz="2400" dirty="0"/>
                        <a:t>PK          ID                      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UNIQUE, NOT-NULL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92963"/>
                  </a:ext>
                </a:extLst>
              </a:tr>
              <a:tr h="2097492">
                <a:tc>
                  <a:txBody>
                    <a:bodyPr/>
                    <a:lstStyle/>
                    <a:p>
                      <a:r>
                        <a:rPr lang="fr-FR" sz="2400" dirty="0"/>
                        <a:t>              LASTNAME          STRING</a:t>
                      </a:r>
                    </a:p>
                    <a:p>
                      <a:r>
                        <a:rPr lang="fr-FR" sz="2400" dirty="0"/>
                        <a:t>              FIRSTNAME         STRING</a:t>
                      </a:r>
                    </a:p>
                    <a:p>
                      <a:r>
                        <a:rPr lang="fr-FR" sz="2400" dirty="0"/>
                        <a:t>              EMAIL                 STRING</a:t>
                      </a:r>
                    </a:p>
                    <a:p>
                      <a:r>
                        <a:rPr lang="fr-FR" sz="2400" dirty="0"/>
                        <a:t>              AGE                   INTEGER</a:t>
                      </a:r>
                    </a:p>
                    <a:p>
                      <a:r>
                        <a:rPr lang="fr-FR" sz="2400" dirty="0"/>
                        <a:t>              ACTIVE               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  <a:p>
                      <a:endParaRPr lang="fr-FR" sz="2400" dirty="0"/>
                    </a:p>
                    <a:p>
                      <a:r>
                        <a:rPr lang="fr-FR" sz="2400" dirty="0"/>
                        <a:t>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205176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FCFEDB-F83B-DC4A-8631-07B62F8B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8C4A2F2-1348-634E-BEB3-2A12795AA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0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05359B-4B9C-5F4E-A884-8A804BA8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MVC MODELL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F0A808-359A-4F42-BF41-91C6D283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437C3B-D089-5444-90B7-C765E293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90" y="1882749"/>
            <a:ext cx="7338576" cy="436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8DC4A2-62AF-F748-8927-2C03C4C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5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B85A6-1DB4-7B41-9BC0-BF9D86A9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951CFD-3487-B945-8FB2-CF10A674B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301CC-EAD8-0D4D-A71A-4EA7CD07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4BA9325F-C942-8249-A571-B7BF80D8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68" y="2789238"/>
            <a:ext cx="2540000" cy="2032000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7B30C4-3C16-574B-B824-853070F2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8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F6527-4CCA-B446-9192-455C9C83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Vielen</a:t>
            </a:r>
            <a:r>
              <a:rPr lang="fr-FR" dirty="0"/>
              <a:t> </a:t>
            </a:r>
            <a:r>
              <a:rPr lang="fr-FR" dirty="0" err="1"/>
              <a:t>Dank</a:t>
            </a:r>
            <a:r>
              <a:rPr lang="fr-FR" dirty="0"/>
              <a:t> </a:t>
            </a:r>
            <a:r>
              <a:rPr lang="fr-FR" dirty="0" err="1"/>
              <a:t>für</a:t>
            </a:r>
            <a:r>
              <a:rPr lang="fr-FR" dirty="0"/>
              <a:t> </a:t>
            </a:r>
            <a:r>
              <a:rPr lang="fr-FR" dirty="0" err="1"/>
              <a:t>Ihre</a:t>
            </a:r>
            <a:r>
              <a:rPr lang="fr-FR" dirty="0"/>
              <a:t> </a:t>
            </a:r>
            <a:r>
              <a:rPr lang="fr-FR" dirty="0" err="1"/>
              <a:t>Aufmerksamkeit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70BD5B-CD26-384D-BE99-3751205C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FRAGEN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9B28AC-68B4-F142-9706-83982E82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1" y="2097088"/>
            <a:ext cx="3724508" cy="3724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9088945-8283-E443-A9D6-B4BC9E94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1FBD3A8-4815-CC4D-B97B-3DB64DAA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SOUFIAN BESBISS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68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126</TotalTime>
  <Words>112</Words>
  <Application>Microsoft Macintosh PowerPoint</Application>
  <PresentationFormat>Grand écran</PresentationFormat>
  <Paragraphs>61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BenutzerN mini-software</vt:lpstr>
      <vt:lpstr>PLAn</vt:lpstr>
      <vt:lpstr>Einführung</vt:lpstr>
      <vt:lpstr>Eingesetzten Technologien</vt:lpstr>
      <vt:lpstr>Technische Architektur</vt:lpstr>
      <vt:lpstr>BENUTZER TABELLE MODELL</vt:lpstr>
      <vt:lpstr>MVC MODELL </vt:lpstr>
      <vt:lpstr>DEMO</vt:lpstr>
      <vt:lpstr>Vielen Dank für 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Logitud SG8</dc:creator>
  <cp:lastModifiedBy>Logitud SG8</cp:lastModifiedBy>
  <cp:revision>24</cp:revision>
  <dcterms:created xsi:type="dcterms:W3CDTF">2019-09-09T21:01:54Z</dcterms:created>
  <dcterms:modified xsi:type="dcterms:W3CDTF">2019-09-10T23:30:07Z</dcterms:modified>
</cp:coreProperties>
</file>